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1A5A7-DE6E-4E92-A3F4-68311D082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60A290-2CA8-4DCB-8428-32CC9F91F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DD237-32EF-41BD-AD9D-BD3889ED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9C586-539F-483A-AD6D-657A45E3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3C2AE-6C45-4444-9AD6-47E4234A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1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2D3C8-8148-450B-8F78-B0EA9F89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240417-3465-40C8-895F-C906B4D24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99E5F-B4E0-4EB0-B7B9-23F51787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1A15B-BB1B-4B7F-9C41-18C95F94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DD7EF-CCE7-4197-B257-DF114AC2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2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685FBC-AFB7-4852-A4D0-E7543E472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40663B-C1DD-48E2-A987-05877A89C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B619E-5F2A-4091-8AA3-B188649B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0DB2A-800F-422D-B3B9-3584570F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4FA15-239A-4436-B31D-1B44CAA3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24EEB-F4CF-4855-879C-3E183A53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FB8EEF-3FA5-4281-94EA-719110BEC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18AD20-4221-440D-91CF-A75F1E83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DA02A-EBB6-4C49-9339-6DEBC1C7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BF016-9629-4CA3-9302-D680166B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8498F-91B4-49D7-BCEE-15408276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86C687-9E3F-4C35-8F85-A15EB4E8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BE0AB-F451-44D7-AFBE-B07D6D10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51B3A-7CF4-4142-B3B7-A9AA0740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D66163-B317-47E8-8C96-77D88154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1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0D64D-5624-4DBA-887F-0F2EED0D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7E326-70B5-452E-B20B-F49E49165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984227-3D28-4599-8635-CEA361D7C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044FC3-0E74-4E30-81EF-14873099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502CE8-054D-4AA9-A740-061603D7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BC5E40-7D63-46B7-B6DB-47F1960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9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8D29D-777D-4B9D-A3FD-DE37CF0A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2195C-E15F-4E8F-92CB-86DFB50B3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462A69-7698-4276-9E88-3DFC42DD1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8C8596-C9A8-4F89-9569-C7FAF9BAC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E5BD-2867-4E66-9FFB-C7873E167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C5CC3B-0130-454B-9677-B7602E7F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1DF6F-3C96-46F6-BA0A-F1AF5A6C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BB78D3-DF9E-4FD8-93DF-5E82FEA1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E95F2-F70E-4A54-A5E7-5C8170AA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24583-1918-4031-832E-7C72EC57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AFB9D8-E821-4857-8158-64784CA6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144D35-CB8B-4923-9C5A-F8E7938B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1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8F0565-C50F-41B5-A8CB-05CB1187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8D7F94-D3B1-466B-8071-8C5F8119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EBBA46-0179-42EC-947E-A30E3E80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9337D-F001-41EF-AFE7-4ADB1D83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B9342-E019-4365-BDAA-69878A968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BB8139-19C8-4BA9-A980-5E78FECC4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C77299-D690-4B0F-BA4C-6B763792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5F73A7-66AE-4B1F-96D9-3E6CF904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BC7BC5-A479-4959-9C0A-6C1D78C7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9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9C887-E710-43E6-AD04-7EAC29A4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6C9769-D23D-49D0-B5C7-E95C2F63E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F7918B-BBF9-49CC-981D-332A0B682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98354-5094-4002-8C7A-ED475C43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617B09-6B54-4B53-AB19-2A68D65F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3D6FA5-FE3C-4E02-A78E-E0899995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5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C0B17-4CCA-499F-91E4-76C2940F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82E12-55F8-465B-8635-43A5574C0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33E511-8DFD-4C91-B6EA-6886CD474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71D0-977D-492C-BF1E-7F34A26017D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4B999-E50F-41C5-9A08-C0E17F688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D155D-CF0E-4825-B392-61B18AF5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432E-8148-4ED1-9971-1A886F7E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3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27A1E9-7711-4141-9568-B9114A43C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E6F7AE-0BA1-42F2-8715-30CAE73F9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1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32C68F-4AAF-435E-8729-AD4F33CD5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571A4-B15B-4DBF-86F6-0ED5D7565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CB63D3-5C71-4887-834C-BB27A955C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0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C0F06B-CE0B-4D50-A35C-291BB48F4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4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41C5E4-A1A5-47AA-B984-F52997CCF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0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335CF1-41CC-4885-8835-3FC1C51F3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0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8D650-DC8D-4F4A-9DF4-0C716F89B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8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9B29EC-1F8E-4CEF-A79E-2A5B05E3B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1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9E3B31-8995-476E-BEC9-1746E0A34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9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CF9139-1550-4144-B483-004E92773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F02F2-1417-4FAB-AF17-CA4E313A5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3CEC8C-3492-4702-805E-4FE3D21E8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5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3A740F-93E5-447E-87DE-B355C527E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54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flopmaker@outlook.com</dc:creator>
  <cp:lastModifiedBy>flopmaker@outlook.com</cp:lastModifiedBy>
  <cp:revision>1</cp:revision>
  <dcterms:created xsi:type="dcterms:W3CDTF">2021-01-05T08:59:29Z</dcterms:created>
  <dcterms:modified xsi:type="dcterms:W3CDTF">2021-01-05T09:04:23Z</dcterms:modified>
</cp:coreProperties>
</file>